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9"/>
  </p:normalViewPr>
  <p:slideViewPr>
    <p:cSldViewPr>
      <p:cViewPr varScale="1">
        <p:scale>
          <a:sx n="109" d="100"/>
          <a:sy n="109" d="100"/>
        </p:scale>
        <p:origin x="1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6319538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5CBF20-CA04-894A-90AC-56263BDAA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691"/>
            <a:ext cx="9144000" cy="51406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3">
  <a:themeElements>
    <a:clrScheme name="Theme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Theme33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Jay Lubin</cp:lastModifiedBy>
  <cp:revision>1</cp:revision>
  <dcterms:created xsi:type="dcterms:W3CDTF">2019-11-19T15:58:36Z</dcterms:created>
  <dcterms:modified xsi:type="dcterms:W3CDTF">2019-11-19T16:01:09Z</dcterms:modified>
  <cp:category/>
</cp:coreProperties>
</file>